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666" r:id="rId4"/>
    <p:sldId id="668" r:id="rId5"/>
    <p:sldId id="667" r:id="rId6"/>
    <p:sldId id="638" r:id="rId7"/>
    <p:sldId id="566" r:id="rId8"/>
    <p:sldId id="391" r:id="rId9"/>
    <p:sldId id="670" r:id="rId10"/>
    <p:sldId id="686" r:id="rId11"/>
    <p:sldId id="687" r:id="rId12"/>
    <p:sldId id="688" r:id="rId13"/>
    <p:sldId id="689"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12/28/2019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12/28/2019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12/28/2019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12/28/2019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12/28/2019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12/28/2019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8" name="Picture 7" descr="A star filled sky&#10;&#10;Description automatically generated">
            <a:extLst>
              <a:ext uri="{FF2B5EF4-FFF2-40B4-BE49-F238E27FC236}">
                <a16:creationId xmlns:a16="http://schemas.microsoft.com/office/drawing/2014/main" id="{F85BBF8C-52E8-4E1C-86D3-DB673F188E5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1" y="1490008"/>
            <a:ext cx="6688901" cy="1938992"/>
          </a:xfrm>
          <a:prstGeom prst="rect">
            <a:avLst/>
          </a:prstGeom>
          <a:noFill/>
        </p:spPr>
        <p:txBody>
          <a:bodyPr wrap="square" rtlCol="0">
            <a:spAutoFit/>
          </a:bodyPr>
          <a:lstStyle/>
          <a:p>
            <a:pPr algn="ctr"/>
            <a:r>
              <a:rPr lang="en-US" sz="4000" b="1" dirty="0">
                <a:latin typeface="Candara" panose="020E0502030303020204" pitchFamily="34" charset="0"/>
              </a:rPr>
              <a:t>Considerable Contemplations of Christ for Christmas</a:t>
            </a:r>
          </a:p>
          <a:p>
            <a:pPr algn="ctr"/>
            <a:r>
              <a:rPr lang="en-US" sz="4000" b="1" dirty="0">
                <a:latin typeface="Candara" panose="020E0502030303020204" pitchFamily="34" charset="0"/>
              </a:rPr>
              <a:t>Hebrews 1:1-14 (Part 4)</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8"/>
            </a:pPr>
            <a:r>
              <a:rPr lang="en-US" sz="3800" b="1" cap="none" dirty="0">
                <a:solidFill>
                  <a:srgbClr val="00B0F0"/>
                </a:solidFill>
                <a:latin typeface="+mn-lt"/>
              </a:rPr>
              <a:t>Jesus is the Upholder of all things </a:t>
            </a:r>
            <a:r>
              <a:rPr lang="en-US" sz="3800" b="1" cap="none" baseline="30000" dirty="0">
                <a:solidFill>
                  <a:srgbClr val="00B0F0"/>
                </a:solidFill>
                <a:latin typeface="+mn-lt"/>
              </a:rPr>
              <a:t>(1:3b)</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r>
              <a:rPr lang="en-US" sz="2400" b="1" dirty="0"/>
              <a:t> </a:t>
            </a:r>
            <a:r>
              <a:rPr lang="en-US" sz="2400" i="1" dirty="0"/>
              <a:t>…and upholds all things by the word of His power</a:t>
            </a:r>
            <a:endParaRPr lang="en-US" sz="2400" dirty="0"/>
          </a:p>
        </p:txBody>
      </p:sp>
      <p:sp>
        <p:nvSpPr>
          <p:cNvPr id="2" name="TextBox 1">
            <a:extLst>
              <a:ext uri="{FF2B5EF4-FFF2-40B4-BE49-F238E27FC236}">
                <a16:creationId xmlns:a16="http://schemas.microsoft.com/office/drawing/2014/main" id="{5EBAE630-A1D9-4BD8-9C68-E40007675B0B}"/>
              </a:ext>
            </a:extLst>
          </p:cNvPr>
          <p:cNvSpPr txBox="1"/>
          <p:nvPr/>
        </p:nvSpPr>
        <p:spPr>
          <a:xfrm>
            <a:off x="464694" y="1993692"/>
            <a:ext cx="11212643" cy="3816429"/>
          </a:xfrm>
          <a:prstGeom prst="rect">
            <a:avLst/>
          </a:prstGeom>
          <a:noFill/>
        </p:spPr>
        <p:txBody>
          <a:bodyPr wrap="square" rtlCol="0">
            <a:spAutoFit/>
          </a:bodyPr>
          <a:lstStyle/>
          <a:p>
            <a:pPr algn="just"/>
            <a:r>
              <a:rPr lang="en-US" sz="3200" b="1" dirty="0"/>
              <a:t>Jesus the Upholder of all things:</a:t>
            </a:r>
          </a:p>
          <a:p>
            <a:pPr marL="285750" indent="-285750" algn="just">
              <a:buFont typeface="Wingdings" panose="05000000000000000000" pitchFamily="2" charset="2"/>
              <a:buChar char="§"/>
            </a:pPr>
            <a:r>
              <a:rPr lang="en-US" sz="3200" dirty="0"/>
              <a:t>Colossians 1:17 - </a:t>
            </a:r>
            <a:r>
              <a:rPr lang="en-US" sz="3200" i="1" dirty="0"/>
              <a:t>“He is before all things, and in Him all things hold together.” </a:t>
            </a:r>
            <a:r>
              <a:rPr lang="en-US" sz="3200" dirty="0"/>
              <a:t> </a:t>
            </a:r>
          </a:p>
          <a:p>
            <a:pPr marL="285750" indent="-285750" algn="just">
              <a:buFont typeface="Wingdings" panose="05000000000000000000" pitchFamily="2" charset="2"/>
              <a:buChar char="§"/>
            </a:pPr>
            <a:r>
              <a:rPr lang="en-US" sz="3200" dirty="0"/>
              <a:t>1 Corinthians 8:6 – </a:t>
            </a:r>
            <a:r>
              <a:rPr lang="en-US" sz="3200" i="1" dirty="0"/>
              <a:t>“yet for us there is but one God, the Father, from whom are all things and we exist for Him; and one Lord, Jesus Christ, by whom are all things, and we exist through Him.” </a:t>
            </a:r>
            <a:endParaRPr lang="en-US" sz="3200" dirty="0"/>
          </a:p>
          <a:p>
            <a:endParaRPr lang="en-US" dirty="0"/>
          </a:p>
        </p:txBody>
      </p:sp>
    </p:spTree>
    <p:extLst>
      <p:ext uri="{BB962C8B-B14F-4D97-AF65-F5344CB8AC3E}">
        <p14:creationId xmlns:p14="http://schemas.microsoft.com/office/powerpoint/2010/main" val="29811710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8"/>
            </a:pPr>
            <a:r>
              <a:rPr lang="en-US" sz="3800" b="1" cap="none" dirty="0">
                <a:solidFill>
                  <a:srgbClr val="00B0F0"/>
                </a:solidFill>
                <a:latin typeface="+mn-lt"/>
              </a:rPr>
              <a:t>Jesus is the Upholder of all things </a:t>
            </a:r>
            <a:r>
              <a:rPr lang="en-US" sz="3800" b="1" cap="none" baseline="30000" dirty="0">
                <a:solidFill>
                  <a:srgbClr val="00B0F0"/>
                </a:solidFill>
                <a:latin typeface="+mn-lt"/>
              </a:rPr>
              <a:t>(1:3b)</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r>
              <a:rPr lang="en-US" sz="2400" b="1" dirty="0"/>
              <a:t> </a:t>
            </a:r>
            <a:r>
              <a:rPr lang="en-US" sz="2400" i="1" dirty="0"/>
              <a:t>…and upholds all things by the word of His power</a:t>
            </a:r>
            <a:endParaRPr lang="en-US" sz="2400" dirty="0"/>
          </a:p>
        </p:txBody>
      </p:sp>
      <p:sp>
        <p:nvSpPr>
          <p:cNvPr id="2" name="TextBox 1">
            <a:extLst>
              <a:ext uri="{FF2B5EF4-FFF2-40B4-BE49-F238E27FC236}">
                <a16:creationId xmlns:a16="http://schemas.microsoft.com/office/drawing/2014/main" id="{5EBAE630-A1D9-4BD8-9C68-E40007675B0B}"/>
              </a:ext>
            </a:extLst>
          </p:cNvPr>
          <p:cNvSpPr txBox="1"/>
          <p:nvPr/>
        </p:nvSpPr>
        <p:spPr>
          <a:xfrm>
            <a:off x="464694" y="1993692"/>
            <a:ext cx="11212643" cy="1354217"/>
          </a:xfrm>
          <a:prstGeom prst="rect">
            <a:avLst/>
          </a:prstGeom>
          <a:noFill/>
        </p:spPr>
        <p:txBody>
          <a:bodyPr wrap="square" rtlCol="0">
            <a:spAutoFit/>
          </a:bodyPr>
          <a:lstStyle/>
          <a:p>
            <a:pPr marL="514350" indent="-514350" algn="just">
              <a:buAutoNum type="alphaUcPeriod"/>
            </a:pPr>
            <a:r>
              <a:rPr lang="en-US" sz="3200" b="1" dirty="0"/>
              <a:t>Jesus is Eternal (Hebrews 1:11-12)</a:t>
            </a:r>
          </a:p>
          <a:p>
            <a:pPr marL="514350" indent="-514350" algn="just">
              <a:buAutoNum type="alphaUcPeriod"/>
            </a:pPr>
            <a:r>
              <a:rPr lang="en-US" sz="3200" b="1" dirty="0"/>
              <a:t>Jesus is Unchanging (Hebrews 1:11-12; 13:8)</a:t>
            </a:r>
            <a:endParaRPr lang="en-US" sz="3200" dirty="0"/>
          </a:p>
          <a:p>
            <a:endParaRPr lang="en-US" dirty="0"/>
          </a:p>
        </p:txBody>
      </p:sp>
    </p:spTree>
    <p:extLst>
      <p:ext uri="{BB962C8B-B14F-4D97-AF65-F5344CB8AC3E}">
        <p14:creationId xmlns:p14="http://schemas.microsoft.com/office/powerpoint/2010/main" val="12625724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9"/>
            </a:pPr>
            <a:r>
              <a:rPr lang="en-US" sz="3800" b="1" cap="none" dirty="0">
                <a:solidFill>
                  <a:srgbClr val="00B0F0"/>
                </a:solidFill>
                <a:latin typeface="+mn-lt"/>
              </a:rPr>
              <a:t>Jesus is the Majestic One seated at God’s right Hand </a:t>
            </a:r>
            <a:r>
              <a:rPr lang="en-US" sz="3800" b="1" cap="none" baseline="30000" dirty="0">
                <a:solidFill>
                  <a:srgbClr val="00B0F0"/>
                </a:solidFill>
                <a:latin typeface="+mn-lt"/>
              </a:rPr>
              <a:t>(1:3c)</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1402086"/>
            <a:ext cx="11590636" cy="461665"/>
          </a:xfrm>
          <a:prstGeom prst="rect">
            <a:avLst/>
          </a:prstGeom>
          <a:noFill/>
        </p:spPr>
        <p:txBody>
          <a:bodyPr wrap="square" rtlCol="0">
            <a:spAutoFit/>
          </a:bodyPr>
          <a:lstStyle/>
          <a:p>
            <a:r>
              <a:rPr lang="en-US" sz="2400" i="1" dirty="0"/>
              <a:t>He sat down at the right hand of the Majesty on high…</a:t>
            </a:r>
            <a:endParaRPr lang="en-US" sz="2400" dirty="0"/>
          </a:p>
        </p:txBody>
      </p:sp>
      <p:sp>
        <p:nvSpPr>
          <p:cNvPr id="2" name="TextBox 1">
            <a:extLst>
              <a:ext uri="{FF2B5EF4-FFF2-40B4-BE49-F238E27FC236}">
                <a16:creationId xmlns:a16="http://schemas.microsoft.com/office/drawing/2014/main" id="{5EBAE630-A1D9-4BD8-9C68-E40007675B0B}"/>
              </a:ext>
            </a:extLst>
          </p:cNvPr>
          <p:cNvSpPr txBox="1"/>
          <p:nvPr/>
        </p:nvSpPr>
        <p:spPr>
          <a:xfrm>
            <a:off x="464694" y="2218545"/>
            <a:ext cx="11212643" cy="2523768"/>
          </a:xfrm>
          <a:prstGeom prst="rect">
            <a:avLst/>
          </a:prstGeom>
          <a:noFill/>
        </p:spPr>
        <p:txBody>
          <a:bodyPr wrap="square" rtlCol="0">
            <a:spAutoFit/>
          </a:bodyPr>
          <a:lstStyle/>
          <a:p>
            <a:pPr algn="just"/>
            <a:r>
              <a:rPr lang="en-US" sz="2800" i="1" dirty="0"/>
              <a:t>13 But to which of the angels has He ever said, "SIT AT MY RIGHT HAND, UNTIL I MAKE YOUR ENEMIES A FOOTSTOOL FOR YOUR FEET"? 14 Are they not all ministering spirits, sent out to render service for the sake of those who will inherit salvation? (Hebrews 1:13-14)</a:t>
            </a:r>
            <a:endParaRPr lang="en-US" sz="2800" dirty="0"/>
          </a:p>
          <a:p>
            <a:endParaRPr lang="en-US" dirty="0"/>
          </a:p>
        </p:txBody>
      </p:sp>
    </p:spTree>
    <p:extLst>
      <p:ext uri="{BB962C8B-B14F-4D97-AF65-F5344CB8AC3E}">
        <p14:creationId xmlns:p14="http://schemas.microsoft.com/office/powerpoint/2010/main" val="22782530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tar filled sky&#10;&#10;Description automatically generated">
            <a:extLst>
              <a:ext uri="{FF2B5EF4-FFF2-40B4-BE49-F238E27FC236}">
                <a16:creationId xmlns:a16="http://schemas.microsoft.com/office/drawing/2014/main" id="{F85BBF8C-52E8-4E1C-86D3-DB673F188E5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1" y="1490008"/>
            <a:ext cx="6688901" cy="1938992"/>
          </a:xfrm>
          <a:prstGeom prst="rect">
            <a:avLst/>
          </a:prstGeom>
          <a:noFill/>
        </p:spPr>
        <p:txBody>
          <a:bodyPr wrap="square" rtlCol="0">
            <a:spAutoFit/>
          </a:bodyPr>
          <a:lstStyle/>
          <a:p>
            <a:pPr algn="ctr"/>
            <a:r>
              <a:rPr lang="en-US" sz="4000" b="1" dirty="0">
                <a:latin typeface="Candara" panose="020E0502030303020204" pitchFamily="34" charset="0"/>
              </a:rPr>
              <a:t>Considerable Contemplations of Christ for Christmas</a:t>
            </a:r>
          </a:p>
          <a:p>
            <a:pPr algn="ctr"/>
            <a:r>
              <a:rPr lang="en-US" sz="4000" b="1" dirty="0">
                <a:latin typeface="Candara" panose="020E0502030303020204" pitchFamily="34" charset="0"/>
              </a:rPr>
              <a:t>Hebrews 1:1-14 (Part 4)</a:t>
            </a:r>
          </a:p>
        </p:txBody>
      </p:sp>
    </p:spTree>
    <p:extLst>
      <p:ext uri="{BB962C8B-B14F-4D97-AF65-F5344CB8AC3E}">
        <p14:creationId xmlns:p14="http://schemas.microsoft.com/office/powerpoint/2010/main" val="419485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60000"/>
                    <a:lumOff val="40000"/>
                  </a:schemeClr>
                </a:solidFill>
              </a:rPr>
              <a:t>Hebrews 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16758"/>
          </a:xfrm>
          <a:prstGeom prst="rect">
            <a:avLst/>
          </a:prstGeom>
          <a:noFill/>
        </p:spPr>
        <p:txBody>
          <a:bodyPr wrap="square" rtlCol="0">
            <a:spAutoFit/>
          </a:bodyPr>
          <a:lstStyle/>
          <a:p>
            <a:pPr algn="just"/>
            <a:r>
              <a:rPr lang="en-US" sz="3200" i="1" dirty="0"/>
              <a:t>1 God, after He spoke long ago to the fathers in the prophets in many portions and in many ways, 2 in these last days has spoken to us in His Son, whom He appointed heir of all things, through whom also He made the world. 3 And He is the radiance of His glory and the exact representation of His nature, and upholds all things by the word of His power. When He had made purification of sins, He sat down at the right hand of the Majesty on high, 4 having become as much better than the angels, as He has inherited a more excellent name than they. </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60000"/>
                    <a:lumOff val="40000"/>
                  </a:schemeClr>
                </a:solidFill>
              </a:rPr>
              <a:t>Hebrews 1:5-8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16758"/>
          </a:xfrm>
          <a:prstGeom prst="rect">
            <a:avLst/>
          </a:prstGeom>
          <a:noFill/>
        </p:spPr>
        <p:txBody>
          <a:bodyPr wrap="square" rtlCol="0">
            <a:spAutoFit/>
          </a:bodyPr>
          <a:lstStyle/>
          <a:p>
            <a:pPr algn="just"/>
            <a:r>
              <a:rPr lang="en-US" sz="3200" i="1" dirty="0"/>
              <a:t>5 For to which of the angels did He ever say, "YOU ARE MY SON, TODAY I HAVE BEGOTTEN YOU"? And again, "I WILL BE A FATHER TO HIM AND HE SHALL BE A SON TO ME"? 6 And when He again brings the firstborn into the world, He says, "AND LET ALL THE ANGELS OF GOD WORSHIP HIM." 7 And of the angels He says, "WHO MAKES HIS ANGELS WINDS, AND HIS MINISTERS A FLAME OF FIRE." 8 But of the Son He says, "YOUR THRONE, O GOD, IS FOREVER AND EVER, AND THE RIGHTEOUS SCEPTER IS THE SCEPTER OF HIS KINGDOM. </a:t>
            </a:r>
            <a:endParaRPr lang="en-US" sz="3200" dirty="0"/>
          </a:p>
        </p:txBody>
      </p:sp>
    </p:spTree>
    <p:extLst>
      <p:ext uri="{BB962C8B-B14F-4D97-AF65-F5344CB8AC3E}">
        <p14:creationId xmlns:p14="http://schemas.microsoft.com/office/powerpoint/2010/main" val="10941100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60000"/>
                    <a:lumOff val="40000"/>
                  </a:schemeClr>
                </a:solidFill>
              </a:rPr>
              <a:t>Hebrews 1:9-12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509200"/>
          </a:xfrm>
          <a:prstGeom prst="rect">
            <a:avLst/>
          </a:prstGeom>
          <a:noFill/>
        </p:spPr>
        <p:txBody>
          <a:bodyPr wrap="square" rtlCol="0">
            <a:spAutoFit/>
          </a:bodyPr>
          <a:lstStyle/>
          <a:p>
            <a:pPr algn="just"/>
            <a:r>
              <a:rPr lang="en-US" sz="3200" i="1" dirty="0"/>
              <a:t>9 "YOU HAVE LOVED RIGHTEOUSNESS AND HATED LAWLESSNESS; THEREFORE GOD, YOUR GOD, HAS ANOINTED YOU WITH THE OIL OF GLADNESS ABOVE YOUR COMPANIONS." 10 And, "YOU, LORD, IN THE BEGINNING LAID THE FOUNDATION OF THE EARTH, AND THE HEAVENS ARE THE WORKS OF YOUR HANDS; 11 THEY WILL PERISH, BUT YOU REMAIN; AND THEY ALL WILL BECOME OLD LIKE A GARMENT, 12 AND LIKE A MANTLE YOU WILL ROLL THEM UP; LIKE A GARMENT THEY WILL ALSO BE CHANGED. BUT YOU ARE THE SAME, AND YOUR YEARS WILL NOT COME TO AN END."</a:t>
            </a:r>
          </a:p>
        </p:txBody>
      </p:sp>
    </p:spTree>
    <p:extLst>
      <p:ext uri="{BB962C8B-B14F-4D97-AF65-F5344CB8AC3E}">
        <p14:creationId xmlns:p14="http://schemas.microsoft.com/office/powerpoint/2010/main" val="28596398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60000"/>
                    <a:lumOff val="40000"/>
                  </a:schemeClr>
                </a:solidFill>
              </a:rPr>
              <a:t>Hebrews 1:13-14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554545"/>
          </a:xfrm>
          <a:prstGeom prst="rect">
            <a:avLst/>
          </a:prstGeom>
          <a:noFill/>
        </p:spPr>
        <p:txBody>
          <a:bodyPr wrap="square" rtlCol="0">
            <a:spAutoFit/>
          </a:bodyPr>
          <a:lstStyle/>
          <a:p>
            <a:pPr algn="just"/>
            <a:r>
              <a:rPr lang="en-US" sz="3200" i="1" dirty="0"/>
              <a:t>13 But to which of the angels has He ever said, "SIT AT MY RIGHT HAND, UNTIL I MAKE YOUR ENEMIES A FOOTSTOOL FOR YOUR FEET"? 14 Are they not all ministering spirits, sent out to render service for the sake of those who will inherit salvation?</a:t>
            </a:r>
          </a:p>
        </p:txBody>
      </p:sp>
    </p:spTree>
    <p:extLst>
      <p:ext uri="{BB962C8B-B14F-4D97-AF65-F5344CB8AC3E}">
        <p14:creationId xmlns:p14="http://schemas.microsoft.com/office/powerpoint/2010/main" val="58097698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C00000"/>
                </a:solidFill>
              </a:rPr>
              <a:t>To Christ The LORD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40274"/>
            <a:ext cx="11590636" cy="4524315"/>
          </a:xfrm>
          <a:prstGeom prst="rect">
            <a:avLst/>
          </a:prstGeom>
          <a:noFill/>
        </p:spPr>
        <p:txBody>
          <a:bodyPr wrap="square" rtlCol="0">
            <a:spAutoFit/>
          </a:bodyPr>
          <a:lstStyle/>
          <a:p>
            <a:pPr algn="ctr"/>
            <a:r>
              <a:rPr lang="en-US" sz="3600" i="1" dirty="0"/>
              <a:t>To Christ the Lord let every tongue </a:t>
            </a:r>
            <a:br>
              <a:rPr lang="en-US" sz="3600" i="1" dirty="0"/>
            </a:br>
            <a:r>
              <a:rPr lang="en-US" sz="3600" i="1" dirty="0"/>
              <a:t>Its noblest tribute bring </a:t>
            </a:r>
            <a:br>
              <a:rPr lang="en-US" sz="3600" i="1" dirty="0"/>
            </a:br>
            <a:r>
              <a:rPr lang="en-US" sz="3600" i="1" dirty="0"/>
              <a:t>When He’s the subject of the song </a:t>
            </a:r>
            <a:br>
              <a:rPr lang="en-US" sz="3600" i="1" dirty="0"/>
            </a:br>
            <a:r>
              <a:rPr lang="en-US" sz="3600" i="1" dirty="0"/>
              <a:t>Who can refuse to sing? </a:t>
            </a:r>
            <a:br>
              <a:rPr lang="en-US" sz="3600" i="1" dirty="0"/>
            </a:br>
            <a:r>
              <a:rPr lang="en-US" sz="3600" i="1" dirty="0"/>
              <a:t>Survey the beauties of His face </a:t>
            </a:r>
            <a:br>
              <a:rPr lang="en-US" sz="3600" i="1" dirty="0"/>
            </a:br>
            <a:r>
              <a:rPr lang="en-US" sz="3600" i="1" dirty="0"/>
              <a:t>And on His glories dwell </a:t>
            </a:r>
            <a:br>
              <a:rPr lang="en-US" sz="3600" i="1" dirty="0"/>
            </a:br>
            <a:r>
              <a:rPr lang="en-US" sz="3600" i="1" dirty="0"/>
              <a:t>Think of the wonder of His grace </a:t>
            </a:r>
            <a:br>
              <a:rPr lang="en-US" sz="3600" i="1" dirty="0"/>
            </a:br>
            <a:r>
              <a:rPr lang="en-US" sz="3600" i="1" dirty="0"/>
              <a:t>And all His triumphs tell</a:t>
            </a:r>
            <a:endParaRPr lang="en-US" sz="3600" dirty="0"/>
          </a:p>
        </p:txBody>
      </p:sp>
      <p:pic>
        <p:nvPicPr>
          <p:cNvPr id="5" name="Picture 4" descr="A close up of a blackboard&#10;&#10;Description automatically generated">
            <a:extLst>
              <a:ext uri="{FF2B5EF4-FFF2-40B4-BE49-F238E27FC236}">
                <a16:creationId xmlns:a16="http://schemas.microsoft.com/office/drawing/2014/main" id="{3132E966-F602-4771-964C-35FD265DC893}"/>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5978273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The Superiority of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78313"/>
          </a:xfrm>
          <a:prstGeom prst="rect">
            <a:avLst/>
          </a:prstGeom>
          <a:noFill/>
        </p:spPr>
        <p:txBody>
          <a:bodyPr wrap="square" rtlCol="0">
            <a:spAutoFit/>
          </a:bodyPr>
          <a:lstStyle/>
          <a:p>
            <a:pPr marL="285750" lvl="0" indent="-285750">
              <a:buFont typeface="Wingdings" panose="05000000000000000000" pitchFamily="2" charset="2"/>
              <a:buChar char="§"/>
            </a:pPr>
            <a:r>
              <a:rPr lang="en-US" sz="3600" dirty="0"/>
              <a:t>The Word of God (1-2)</a:t>
            </a:r>
          </a:p>
          <a:p>
            <a:pPr marL="285750" lvl="0" indent="-285750">
              <a:buFont typeface="Wingdings" panose="05000000000000000000" pitchFamily="2" charset="2"/>
              <a:buChar char="§"/>
            </a:pPr>
            <a:r>
              <a:rPr lang="en-US" sz="3600" dirty="0"/>
              <a:t>The Son of God (2)</a:t>
            </a:r>
          </a:p>
          <a:p>
            <a:pPr marL="285750" lvl="0" indent="-285750">
              <a:buFont typeface="Wingdings" panose="05000000000000000000" pitchFamily="2" charset="2"/>
              <a:buChar char="§"/>
            </a:pPr>
            <a:r>
              <a:rPr lang="en-US" sz="3600" dirty="0"/>
              <a:t>The Heir of all things (2)</a:t>
            </a:r>
          </a:p>
          <a:p>
            <a:pPr marL="285750" lvl="0" indent="-285750">
              <a:buFont typeface="Wingdings" panose="05000000000000000000" pitchFamily="2" charset="2"/>
              <a:buChar char="§"/>
            </a:pPr>
            <a:r>
              <a:rPr lang="en-US" sz="3600" dirty="0"/>
              <a:t>The Creator of the world (2)</a:t>
            </a:r>
          </a:p>
          <a:p>
            <a:pPr marL="285750" lvl="0" indent="-285750">
              <a:buFont typeface="Wingdings" panose="05000000000000000000" pitchFamily="2" charset="2"/>
              <a:buChar char="§"/>
            </a:pPr>
            <a:r>
              <a:rPr lang="en-US" sz="3600" dirty="0"/>
              <a:t>The Radiance of God’s glory God (3)</a:t>
            </a:r>
          </a:p>
          <a:p>
            <a:pPr marL="285750" lvl="0" indent="-285750">
              <a:buFont typeface="Wingdings" panose="05000000000000000000" pitchFamily="2" charset="2"/>
              <a:buChar char="§"/>
            </a:pPr>
            <a:r>
              <a:rPr lang="en-US" sz="3600" dirty="0"/>
              <a:t>The Upholder of the universe (3)</a:t>
            </a:r>
          </a:p>
          <a:p>
            <a:pPr marL="285750" lvl="0" indent="-285750">
              <a:buFont typeface="Wingdings" panose="05000000000000000000" pitchFamily="2" charset="2"/>
              <a:buChar char="§"/>
            </a:pPr>
            <a:r>
              <a:rPr lang="en-US" sz="3600" dirty="0"/>
              <a:t>The Cleanser of  sin (3)</a:t>
            </a:r>
          </a:p>
          <a:p>
            <a:pPr marL="285750" lvl="0" indent="-285750">
              <a:buFont typeface="Wingdings" panose="05000000000000000000" pitchFamily="2" charset="2"/>
              <a:buChar char="§"/>
            </a:pPr>
            <a:r>
              <a:rPr lang="en-US" sz="3600" dirty="0"/>
              <a:t>The Majestic One seated at God’s right hand (3)</a:t>
            </a:r>
          </a:p>
          <a:p>
            <a:pPr marL="285750" lvl="0" indent="-285750">
              <a:buFont typeface="Wingdings" panose="05000000000000000000" pitchFamily="2" charset="2"/>
              <a:buChar char="§"/>
            </a:pPr>
            <a:r>
              <a:rPr lang="en-US" sz="3600" dirty="0"/>
              <a:t>The Superior One over the angels (4)</a:t>
            </a:r>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1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11000"/>
                            </p:stCondLst>
                            <p:childTnLst>
                              <p:par>
                                <p:cTn id="21" presetID="10" presetClass="entr" presetSubtype="0" fill="hold" nodeType="afterEffect">
                                  <p:stCondLst>
                                    <p:cond delay="12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14000"/>
                            </p:stCondLst>
                            <p:childTnLst>
                              <p:par>
                                <p:cTn id="25" presetID="10" presetClass="entr" presetSubtype="0" fill="hold" nodeType="afterEffect">
                                  <p:stCondLst>
                                    <p:cond delay="12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7000"/>
                            </p:stCondLst>
                            <p:childTnLst>
                              <p:par>
                                <p:cTn id="29" presetID="10" presetClass="entr" presetSubtype="0" fill="hold" nodeType="afterEffect">
                                  <p:stCondLst>
                                    <p:cond delay="12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par>
                          <p:cTn id="32" fill="hold">
                            <p:stCondLst>
                              <p:cond delay="20000"/>
                            </p:stCondLst>
                            <p:childTnLst>
                              <p:par>
                                <p:cTn id="33" presetID="10" presetClass="entr" presetSubtype="0" fill="hold" nodeType="afterEffect">
                                  <p:stCondLst>
                                    <p:cond delay="125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750"/>
                                        <p:tgtEl>
                                          <p:spTgt spid="2">
                                            <p:txEl>
                                              <p:pRg st="7" end="7"/>
                                            </p:txEl>
                                          </p:spTgt>
                                        </p:tgtEl>
                                      </p:cBhvr>
                                    </p:animEffect>
                                  </p:childTnLst>
                                </p:cTn>
                              </p:par>
                            </p:childTnLst>
                          </p:cTn>
                        </p:par>
                        <p:par>
                          <p:cTn id="36" fill="hold">
                            <p:stCondLst>
                              <p:cond delay="23000"/>
                            </p:stCondLst>
                            <p:childTnLst>
                              <p:par>
                                <p:cTn id="37" presetID="10" presetClass="entr" presetSubtype="0" fill="hold" nodeType="afterEffect">
                                  <p:stCondLst>
                                    <p:cond delay="125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7"/>
            </a:pPr>
            <a:r>
              <a:rPr lang="en-US" sz="3800" b="1" cap="none" dirty="0">
                <a:solidFill>
                  <a:srgbClr val="00B0F0"/>
                </a:solidFill>
                <a:latin typeface="+mn-lt"/>
              </a:rPr>
              <a:t>Jesus is the Creator of the world </a:t>
            </a:r>
            <a:r>
              <a:rPr lang="en-US" sz="3800" b="1" cap="none" baseline="30000" dirty="0">
                <a:solidFill>
                  <a:srgbClr val="00B0F0"/>
                </a:solidFill>
                <a:latin typeface="+mn-lt"/>
              </a:rPr>
              <a:t>(1:2b)</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r>
              <a:rPr lang="en-US" sz="2400" i="1" dirty="0"/>
              <a:t>His Son…through whom also He made the world</a:t>
            </a:r>
            <a:endParaRPr lang="en-US" sz="2400" dirty="0"/>
          </a:p>
        </p:txBody>
      </p:sp>
      <p:sp>
        <p:nvSpPr>
          <p:cNvPr id="5" name="TextBox 4">
            <a:extLst>
              <a:ext uri="{FF2B5EF4-FFF2-40B4-BE49-F238E27FC236}">
                <a16:creationId xmlns:a16="http://schemas.microsoft.com/office/drawing/2014/main" id="{7D83373C-EF14-4085-BEBE-E1BC3B69199B}"/>
              </a:ext>
            </a:extLst>
          </p:cNvPr>
          <p:cNvSpPr txBox="1"/>
          <p:nvPr/>
        </p:nvSpPr>
        <p:spPr>
          <a:xfrm>
            <a:off x="288192" y="1485494"/>
            <a:ext cx="11590636" cy="1384995"/>
          </a:xfrm>
          <a:prstGeom prst="rect">
            <a:avLst/>
          </a:prstGeom>
          <a:noFill/>
        </p:spPr>
        <p:txBody>
          <a:bodyPr wrap="square" rtlCol="0">
            <a:spAutoFit/>
          </a:bodyPr>
          <a:lstStyle/>
          <a:p>
            <a:pPr algn="just"/>
            <a:r>
              <a:rPr lang="en-US" sz="2800" i="1" dirty="0"/>
              <a:t>And, "YOU, LORD, IN THE BEGINNING LAID THE FOUNDATION OF THE EARTH, AND THE HEAVENS ARE THE WORKS OF YOUR HANDS;</a:t>
            </a:r>
            <a:r>
              <a:rPr lang="en-US" sz="2800" dirty="0"/>
              <a:t> (Hebrews 1:10)</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lumMod val="60000"/>
                    <a:lumOff val="40000"/>
                  </a:schemeClr>
                </a:solidFill>
              </a:rPr>
              <a:t>Jesus, the creator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222207"/>
            <a:ext cx="11590636" cy="4524315"/>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b="1" dirty="0"/>
              <a:t>John 1:3 </a:t>
            </a:r>
            <a:r>
              <a:rPr lang="en-US" sz="3200" dirty="0"/>
              <a:t>--- </a:t>
            </a:r>
            <a:r>
              <a:rPr lang="en-US" sz="3200" i="1" dirty="0"/>
              <a:t>All things came into being through Him, and apart from Him nothing came into being that has come into being.</a:t>
            </a:r>
            <a:r>
              <a:rPr lang="en-US" sz="3200" dirty="0"/>
              <a:t> </a:t>
            </a:r>
          </a:p>
          <a:p>
            <a:pPr marL="457200" lvl="0" indent="-457200" algn="just">
              <a:buFont typeface="Wingdings" panose="05000000000000000000" pitchFamily="2" charset="2"/>
              <a:buChar char="§"/>
            </a:pPr>
            <a:r>
              <a:rPr lang="en-US" sz="3200" b="1" dirty="0"/>
              <a:t>John 1:10 </a:t>
            </a:r>
            <a:r>
              <a:rPr lang="en-US" sz="3200" dirty="0"/>
              <a:t>--- </a:t>
            </a:r>
            <a:r>
              <a:rPr lang="en-US" sz="3200" i="1" dirty="0"/>
              <a:t>He was in the world, and the world was made through Him, and the world did not know Him. </a:t>
            </a:r>
            <a:endParaRPr lang="en-US" sz="3200" dirty="0"/>
          </a:p>
          <a:p>
            <a:pPr marL="457200" lvl="0" indent="-457200" algn="just">
              <a:buFont typeface="Wingdings" panose="05000000000000000000" pitchFamily="2" charset="2"/>
              <a:buChar char="§"/>
            </a:pPr>
            <a:r>
              <a:rPr lang="en-US" sz="3200" b="1" dirty="0"/>
              <a:t>Colossians 1:16 </a:t>
            </a:r>
            <a:r>
              <a:rPr lang="en-US" sz="3200" dirty="0"/>
              <a:t>--- </a:t>
            </a:r>
            <a:r>
              <a:rPr lang="en-US" sz="3200" i="1" dirty="0"/>
              <a:t>For by Him all things were created, both in the heavens and on earth, visible and invisible, whether thrones or dominions or rulers or authorities — all things have been created through Him and for Him.</a:t>
            </a:r>
            <a:r>
              <a:rPr lang="en-US" sz="3200" dirty="0"/>
              <a:t> </a:t>
            </a:r>
          </a:p>
        </p:txBody>
      </p:sp>
    </p:spTree>
    <p:extLst>
      <p:ext uri="{BB962C8B-B14F-4D97-AF65-F5344CB8AC3E}">
        <p14:creationId xmlns:p14="http://schemas.microsoft.com/office/powerpoint/2010/main" val="4081136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976</TotalTime>
  <Words>940</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52</cp:revision>
  <dcterms:created xsi:type="dcterms:W3CDTF">2019-06-22T19:37:39Z</dcterms:created>
  <dcterms:modified xsi:type="dcterms:W3CDTF">2019-12-29T00:42:38Z</dcterms:modified>
</cp:coreProperties>
</file>